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atrick Hand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font" Target="fonts/font1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048F5-1B7A-3449-ACDA-B1953A9248A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E4266-2BC6-AE4B-96A1-2BE1EE566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33099"/>
            <a:ext cx="7415927" cy="1703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Road Repair Scheduling Using Priority Queue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350437" y="4006691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Efficiently managing road repairs is crucial for maintaining safe and smooth transportation infrastructure. By utilizing a priority queue, local governments can prioritize critical issues and optimize resource allocation to address the most pressing road repair needs.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8299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89061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64543"/>
            <a:ext cx="203442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latin typeface="Patrick Hand Bold" pitchFamily="34" charset="0"/>
                <a:ea typeface="Patrick Hand Bold" pitchFamily="34" charset="-122"/>
                <a:cs typeface="Patrick Hand Bold" pitchFamily="34" charset="-120"/>
              </a:rPr>
              <a:t>by Shobha Panchal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0649"/>
            <a:ext cx="5610106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 to Priority Queues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350437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4274" y="2775228"/>
            <a:ext cx="107633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152680" y="264568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Dynamic Prioritization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152680" y="310241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 priority queue allows for the dynamic prioritization of tasks based on predefined criteria, such as severity of the issue or impact on the community.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6456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0227" y="2775228"/>
            <a:ext cx="13870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984111" y="264568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Efficient Processing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984111" y="310241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Items in the queue are processed in order of their priority, ensuring the most critical repairs are addressed first.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60212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61773" y="5731669"/>
            <a:ext cx="132755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152680" y="5602129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Flexible Design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152680" y="605885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Priority queues can be implemented using various data structures, such as heaps or linked lists, allowing for customization based on specific needs.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8742"/>
            <a:ext cx="595276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Prioritizing Road Repair Requests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Severity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Assess the severity of the road damage, considering factors like size of potholes, cracks, and the potential for accidents or vehicle damage.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Impact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Evaluate the impact of the road issue on the community, such as traffic volume, accessibility to key locations, and the overall disruption caused.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Urgency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Determine the urgency of the repair based on factors like the rate of deterioration and the potential for the issue to worsen if left unaddressed.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191" y="997744"/>
            <a:ext cx="5687497" cy="574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Algorithms for Scheduling Repairs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619399" y="1916311"/>
            <a:ext cx="30480" cy="5315426"/>
          </a:xfrm>
          <a:prstGeom prst="roundRect">
            <a:avLst>
              <a:gd name="adj" fmla="val 316464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6862524" y="2417802"/>
            <a:ext cx="803791" cy="30480"/>
          </a:xfrm>
          <a:prstGeom prst="roundRect">
            <a:avLst>
              <a:gd name="adj" fmla="val 316464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6376273" y="2174677"/>
            <a:ext cx="516731" cy="516731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84632" y="2295168"/>
            <a:ext cx="10001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897773" y="2145863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Assess Requests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897773" y="2570678"/>
            <a:ext cx="5928836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Gather and analyze incoming road repair requests, evaluating each based on the prioritization criteria.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2524" y="4266128"/>
            <a:ext cx="803791" cy="30480"/>
          </a:xfrm>
          <a:prstGeom prst="roundRect">
            <a:avLst>
              <a:gd name="adj" fmla="val 316464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76273" y="4023003"/>
            <a:ext cx="516731" cy="516731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70107" y="4143494"/>
            <a:ext cx="12894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897773" y="3994190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Schedule Repairs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897773" y="4419005"/>
            <a:ext cx="5928836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Develop a repair schedule that optimizes resource allocation, minimizes disruption, and addresses the most critical issues first.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2524" y="6114455"/>
            <a:ext cx="803791" cy="30480"/>
          </a:xfrm>
          <a:prstGeom prst="roundRect">
            <a:avLst>
              <a:gd name="adj" fmla="val 316464"/>
            </a:avLst>
          </a:prstGeom>
          <a:solidFill>
            <a:srgbClr val="CCCCC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6273" y="5871329"/>
            <a:ext cx="516731" cy="516731"/>
          </a:xfrm>
          <a:prstGeom prst="roundRect">
            <a:avLst>
              <a:gd name="adj" fmla="val 1866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72845" y="5991820"/>
            <a:ext cx="12346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897773" y="5842516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Monitor and Adjust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897773" y="6267331"/>
            <a:ext cx="5928836" cy="734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Continuously monitor the progress of repairs and be ready to adjust the schedule as new requests or unforeseen circumstances arise.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576" y="862251"/>
            <a:ext cx="5398770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Optimizing Resource Allocation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22576" y="1817846"/>
            <a:ext cx="3616404" cy="2464118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9035" y="2064306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Efficient Workflows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69035" y="2506266"/>
            <a:ext cx="3123486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Streamline repair processes by scheduling work in a logical sequence and minimizing downtime between tasks.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7820" y="1817846"/>
            <a:ext cx="3616404" cy="2464118"/>
          </a:xfrm>
          <a:prstGeom prst="roundRect">
            <a:avLst>
              <a:gd name="adj" fmla="val 4072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279" y="2064306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Resource Utilization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424279" y="2506266"/>
            <a:ext cx="3123486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Carefully manage the allocation of personnel, equipment, and materials to ensure optimal productivity and cost-effectiveness.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2576" y="4520803"/>
            <a:ext cx="3616404" cy="2846427"/>
          </a:xfrm>
          <a:prstGeom prst="roundRect">
            <a:avLst>
              <a:gd name="adj" fmla="val 352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69035" y="4767263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Data-Driven Insights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569035" y="5209223"/>
            <a:ext cx="3123486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Leverage data analytics to identify patterns, predict future needs, and make informed decisions about resource deployment.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7820" y="4520803"/>
            <a:ext cx="3616404" cy="2846427"/>
          </a:xfrm>
          <a:prstGeom prst="roundRect">
            <a:avLst>
              <a:gd name="adj" fmla="val 3525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279" y="4767263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Collaboration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424279" y="5209223"/>
            <a:ext cx="3123486" cy="191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Foster cross-departmental cooperation to align priorities, share resources, and coordinate repair efforts for maximum impact.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33424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Conclusion and Next Steps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3620810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 embracing priority queue-based road repair scheduling, municipalities can significantly improve the efficiency, responsiveness, and overall impact of their infrastructure maintenance efforts. Continuing to refine algorithms, optimize resource utilization, and leverage data-driven insights will be crucial next steps in this journey.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panchalshweta022@gmail.com</cp:lastModifiedBy>
  <cp:revision>2</cp:revision>
  <dcterms:created xsi:type="dcterms:W3CDTF">2024-10-05T02:31:21Z</dcterms:created>
  <dcterms:modified xsi:type="dcterms:W3CDTF">2024-10-05T02:32:13Z</dcterms:modified>
</cp:coreProperties>
</file>